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94716" autoAdjust="0"/>
  </p:normalViewPr>
  <p:slideViewPr>
    <p:cSldViewPr snapToGrid="0" snapToObjects="1">
      <p:cViewPr varScale="1">
        <p:scale>
          <a:sx n="85" d="100"/>
          <a:sy n="85" d="100"/>
        </p:scale>
        <p:origin x="-174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710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233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945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74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74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147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842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394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4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440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746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23/11/2012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250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361809" y="1044418"/>
            <a:ext cx="6063956" cy="4570688"/>
            <a:chOff x="1361808" y="1044418"/>
            <a:chExt cx="6974998" cy="5012080"/>
          </a:xfrm>
        </p:grpSpPr>
        <p:grpSp>
          <p:nvGrpSpPr>
            <p:cNvPr id="7" name="Group 6"/>
            <p:cNvGrpSpPr/>
            <p:nvPr/>
          </p:nvGrpSpPr>
          <p:grpSpPr>
            <a:xfrm>
              <a:off x="1361808" y="1060494"/>
              <a:ext cx="6974998" cy="4996004"/>
              <a:chOff x="1382653" y="1036609"/>
              <a:chExt cx="6974998" cy="4996004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1881051" y="1125251"/>
                <a:ext cx="0" cy="4549227"/>
              </a:xfrm>
              <a:prstGeom prst="line">
                <a:avLst/>
              </a:prstGeom>
              <a:ln w="57150" cmpd="sng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1881051" y="5658403"/>
                <a:ext cx="4903595" cy="0"/>
              </a:xfrm>
              <a:prstGeom prst="line">
                <a:avLst/>
              </a:prstGeom>
              <a:ln w="57150" cmpd="sng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2202599" y="1430676"/>
                <a:ext cx="4003263" cy="3681176"/>
              </a:xfrm>
              <a:prstGeom prst="line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flipV="1">
                <a:off x="2709035" y="1800399"/>
                <a:ext cx="3842490" cy="3681176"/>
              </a:xfrm>
              <a:prstGeom prst="line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4609436" y="3609067"/>
                <a:ext cx="16077" cy="2065411"/>
              </a:xfrm>
              <a:prstGeom prst="straightConnector1">
                <a:avLst/>
              </a:prstGeom>
              <a:ln>
                <a:prstDash val="dash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 flipH="1">
                <a:off x="1881051" y="3600802"/>
                <a:ext cx="2589126" cy="0"/>
              </a:xfrm>
              <a:prstGeom prst="straightConnector1">
                <a:avLst/>
              </a:prstGeom>
              <a:ln>
                <a:prstDash val="dash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" name="TextBox 1"/>
              <p:cNvSpPr txBox="1"/>
              <p:nvPr/>
            </p:nvSpPr>
            <p:spPr>
              <a:xfrm rot="5400000">
                <a:off x="445972" y="1973290"/>
                <a:ext cx="22426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Price $</a:t>
                </a:r>
                <a:endParaRPr lang="en-US" dirty="0"/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5865660" y="5633558"/>
                <a:ext cx="24919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Quantity</a:t>
                </a:r>
                <a:endParaRPr lang="en-US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3650415" y="5695114"/>
                <a:ext cx="643094" cy="337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 Q2</a:t>
                </a:r>
                <a:endParaRPr lang="en-US" sz="1400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430438" y="3466288"/>
                <a:ext cx="6430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P</a:t>
                </a:r>
                <a:r>
                  <a:rPr lang="en-US" sz="1400" dirty="0" smtClean="0"/>
                  <a:t>1</a:t>
                </a:r>
                <a:endParaRPr lang="en-US" sz="1400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551525" y="1556921"/>
                <a:ext cx="9967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S</a:t>
                </a:r>
                <a:r>
                  <a:rPr lang="en-US" sz="1400" dirty="0"/>
                  <a:t> </a:t>
                </a:r>
                <a:r>
                  <a:rPr lang="en-US" sz="1400" dirty="0" smtClean="0"/>
                  <a:t>= MPC</a:t>
                </a:r>
                <a:endParaRPr lang="en-US" sz="1400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205862" y="5029123"/>
                <a:ext cx="91641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D= MPB</a:t>
                </a:r>
                <a:endParaRPr lang="en-US" sz="1400" dirty="0"/>
              </a:p>
            </p:txBody>
          </p:sp>
        </p:grpSp>
        <p:cxnSp>
          <p:nvCxnSpPr>
            <p:cNvPr id="8" name="Straight Connector 7"/>
            <p:cNvCxnSpPr/>
            <p:nvPr/>
          </p:nvCxnSpPr>
          <p:spPr>
            <a:xfrm flipV="1">
              <a:off x="2234306" y="1237777"/>
              <a:ext cx="3663061" cy="33617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4803655" y="2704083"/>
              <a:ext cx="272382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n>
                    <a:solidFill>
                      <a:srgbClr val="000000"/>
                    </a:solidFill>
                    <a:prstDash val="sysDash"/>
                  </a:ln>
                </a:rPr>
                <a:t>Value of the externality</a:t>
              </a:r>
              <a:endParaRPr lang="en-US" dirty="0">
                <a:ln>
                  <a:solidFill>
                    <a:srgbClr val="000000"/>
                  </a:solidFill>
                  <a:prstDash val="sysDash"/>
                </a:ln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1860206" y="3040897"/>
              <a:ext cx="2086449" cy="1"/>
            </a:xfrm>
            <a:prstGeom prst="line">
              <a:avLst/>
            </a:prstGeom>
            <a:ln>
              <a:prstDash val="sysDash"/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3946655" y="3040897"/>
              <a:ext cx="0" cy="2616546"/>
            </a:xfrm>
            <a:prstGeom prst="line">
              <a:avLst/>
            </a:prstGeom>
            <a:ln>
              <a:prstDash val="sysDash"/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1409593" y="2887008"/>
              <a:ext cx="6430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P2</a:t>
              </a:r>
              <a:endParaRPr lang="en-US" sz="14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46321" y="5718998"/>
              <a:ext cx="643094" cy="337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Q1</a:t>
              </a:r>
              <a:endParaRPr lang="en-US" sz="14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97367" y="1044418"/>
              <a:ext cx="996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MSC</a:t>
              </a:r>
              <a:endParaRPr lang="en-US" sz="1400" dirty="0"/>
            </a:p>
          </p:txBody>
        </p:sp>
        <p:sp>
          <p:nvSpPr>
            <p:cNvPr id="34" name="Right Triangle 33"/>
            <p:cNvSpPr/>
            <p:nvPr/>
          </p:nvSpPr>
          <p:spPr>
            <a:xfrm rot="2759577">
              <a:off x="4122602" y="2590788"/>
              <a:ext cx="931976" cy="900222"/>
            </a:xfrm>
            <a:prstGeom prst="rtTriangl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/>
            <p:nvPr/>
          </p:nvCxnSpPr>
          <p:spPr>
            <a:xfrm flipV="1">
              <a:off x="4604668" y="2393020"/>
              <a:ext cx="0" cy="1295755"/>
            </a:xfrm>
            <a:prstGeom prst="line">
              <a:avLst/>
            </a:prstGeom>
            <a:ln w="57150" cmpd="sng">
              <a:prstDash val="sysDash"/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2024066" y="2519417"/>
              <a:ext cx="191703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Welfare loss</a:t>
              </a:r>
              <a:endPara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5510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21</Words>
  <Application>Microsoft Macintosh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DCS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paul.murphy Murphy</dc:creator>
  <cp:lastModifiedBy>paul.murphy Murphy</cp:lastModifiedBy>
  <cp:revision>8</cp:revision>
  <dcterms:created xsi:type="dcterms:W3CDTF">2012-09-09T01:17:38Z</dcterms:created>
  <dcterms:modified xsi:type="dcterms:W3CDTF">2012-11-23T10:13:05Z</dcterms:modified>
</cp:coreProperties>
</file>